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5C33C-F5E8-4A1C-AB3C-5E55C47B2B25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2AFA1-0971-4289-89B9-1B7FE75F5A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5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F0B36-382D-53D2-A632-BBA8C2FA7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60716-3D09-93C7-13B0-705490D44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5B042-01E9-47F2-70E2-B76F705B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23FE-986F-D2AB-36AE-E3A59AB0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249EF-701D-F2F4-087B-48DE82B9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196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12F9-C645-EA79-E831-EBB63386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84DF13-2015-063B-2826-B09E184062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7C413-B8D1-7357-43D2-E8B4EE2A5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F7F16-04EE-B156-B3A8-0F2AAF18D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3DFEB-63DF-201B-EAA4-1A5D59377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444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8779DD-F3AE-80DC-DB78-B0492417B8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6FD2B-0F48-E478-D607-2AC39A85C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1C84B-6CFA-EF19-42A5-B9068ECE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F4666-D19F-ED98-B455-D5F836186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A23DA-879B-AB40-814C-10CC8E6F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1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0617-D645-2B34-A1E6-59D28797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5839-252A-6FF4-49C1-10FB5202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96361-6722-E352-674F-75A1DBE0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0EF17-34EC-1D70-9EB4-9D725E66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732DF-2A78-0637-6032-EE9BF845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9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1D328-6538-88DA-BE13-F7D4D8B51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8C16E-6DE6-85E6-7CFA-C38AB40B8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D0B7A-7178-9ED5-63C5-31631F148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F5DFB-07B0-5DF6-AA71-798A0E51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4D83F-50F1-BA88-E153-DB1C61AE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45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6C9F-47D3-8DA4-086B-88065EC9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D5490-D62B-4009-C43E-13EAFC2CD2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53848F-6801-830E-3531-D66EBA931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AAC00-6143-E789-4C54-6CB829629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6CC04-5D2C-D514-021A-2387253E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D7EC5-C2BE-2ADF-6F22-A4EBD5C6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896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6287-991B-8828-AEB1-03E2C4E1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1B6E2-3EC0-4E3B-59CD-AD0F64143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69428-7A75-458D-AD26-D84AC962C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92592-BCFA-C95A-4E7C-9C39A063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000540-6DCE-574F-C517-664B2E9C4C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E7355D-FB5B-0531-91DD-C039668B4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819C13-811A-CF26-6A6B-059D5DE4E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34CB3-50EF-C3B6-099A-4A0B04E8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62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8B7F-EBC4-0E02-296D-D241616D5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5339D-FE1A-BCC6-DF6A-D90C96E6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A6240-EDC5-25C3-856C-21CB4ABDD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8226F-38B6-DD2E-8FCD-D3D528E4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86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CB5B76-6DFB-DED4-A9CC-F68C24B6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7F416-A63C-4B56-95EC-63803C191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082DC-1584-1B78-E061-218D75F8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09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67B02-AB82-0AFB-90CD-A669662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2089-BA74-A69A-A2D4-427A9BAFB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34EB8-9644-971B-9EDC-CC9DB0683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B1B8D-7D40-A109-8329-8243EA42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609835-06B1-2F0B-4983-A302F0CD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A8048-DA7F-B595-DEF7-F1D19F04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70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BF6C-BD16-8EE3-50DB-487F6200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CDD1B-06CB-0F02-93D2-D8CC62A0B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14E68-A148-1CBD-8CBF-045DB81E6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150DA-8D72-0390-48AB-1CA7EEEAA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B8B89-476C-A2E2-DB18-27A73EB8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CEE2F-1D79-79EF-5088-5CC505BA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823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AB7EE-8C70-791F-1EA0-4077EFBB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301F2-EB10-9406-AD98-9F80D1F2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22624-2888-7FD1-AD8F-5B14D09F3C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B1B45-8D53-4A51-AEB2-911EF46EAD6A}" type="datetimeFigureOut">
              <a:rPr lang="en-IN" smtClean="0"/>
              <a:t>08-10-2023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D138-770E-BB0F-41B6-C477C3A28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11FD9-5D31-13A1-8684-3397CB1D5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82DC2-C229-4351-ABB3-9E8864A762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7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61A4BD-384B-CAFE-6DDE-2E0AAC986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8D1A1-9B4F-0E7B-F320-4B0E3111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FF00-A49F-CF74-71EE-D7C21DFC5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D3652-86C9-DEC8-AF56-9356C389C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5722" cy="6858000"/>
          </a:xfrm>
        </p:spPr>
      </p:pic>
    </p:spTree>
    <p:extLst>
      <p:ext uri="{BB962C8B-B14F-4D97-AF65-F5344CB8AC3E}">
        <p14:creationId xmlns:p14="http://schemas.microsoft.com/office/powerpoint/2010/main" val="2669070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413C-1865-66B4-59D3-FC86F0E9F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38DBD-8336-6832-D8B6-0BAD249EB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9" y="-82433"/>
            <a:ext cx="12137327" cy="6940433"/>
          </a:xfrm>
        </p:spPr>
      </p:pic>
    </p:spTree>
    <p:extLst>
      <p:ext uri="{BB962C8B-B14F-4D97-AF65-F5344CB8AC3E}">
        <p14:creationId xmlns:p14="http://schemas.microsoft.com/office/powerpoint/2010/main" val="290075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B166-A7DA-8A3C-AB66-373DAFA1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6F9EE-4CBB-EBDC-3F95-F9C47F92C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9" y="0"/>
            <a:ext cx="12212785" cy="6858000"/>
          </a:xfrm>
        </p:spPr>
      </p:pic>
    </p:spTree>
    <p:extLst>
      <p:ext uri="{BB962C8B-B14F-4D97-AF65-F5344CB8AC3E}">
        <p14:creationId xmlns:p14="http://schemas.microsoft.com/office/powerpoint/2010/main" val="227250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E3642-B2D6-B2FD-BFC4-16813F92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189FA-E8DE-810E-4DF8-E6BC291C2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872"/>
            <a:ext cx="12178472" cy="6840128"/>
          </a:xfrm>
        </p:spPr>
      </p:pic>
    </p:spTree>
    <p:extLst>
      <p:ext uri="{BB962C8B-B14F-4D97-AF65-F5344CB8AC3E}">
        <p14:creationId xmlns:p14="http://schemas.microsoft.com/office/powerpoint/2010/main" val="100748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A35DA-72B5-CA78-06B2-ABE28EAA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305F3-1A2A-22B9-6E2F-4C0FA7063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4154" cy="6858000"/>
          </a:xfrm>
        </p:spPr>
      </p:pic>
    </p:spTree>
    <p:extLst>
      <p:ext uri="{BB962C8B-B14F-4D97-AF65-F5344CB8AC3E}">
        <p14:creationId xmlns:p14="http://schemas.microsoft.com/office/powerpoint/2010/main" val="26042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E12C-D35E-DA61-173F-0BE0269B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41CDAC-73D0-BEA8-6A46-C53F5D1D0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62478" cy="6858001"/>
          </a:xfrm>
        </p:spPr>
      </p:pic>
    </p:spTree>
    <p:extLst>
      <p:ext uri="{BB962C8B-B14F-4D97-AF65-F5344CB8AC3E}">
        <p14:creationId xmlns:p14="http://schemas.microsoft.com/office/powerpoint/2010/main" val="181885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8C5A-9409-DE52-59CA-E5838E1F0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86BF4B-8AF8-8E46-337E-1C35E9504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87309"/>
          </a:xfrm>
        </p:spPr>
      </p:pic>
    </p:spTree>
    <p:extLst>
      <p:ext uri="{BB962C8B-B14F-4D97-AF65-F5344CB8AC3E}">
        <p14:creationId xmlns:p14="http://schemas.microsoft.com/office/powerpoint/2010/main" val="128419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9F9F-F880-98C3-4E9C-2F8BAEF8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B2968-DE17-EE73-AE7E-34A9B1DCE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987" y="1"/>
            <a:ext cx="12070372" cy="6685934"/>
          </a:xfrm>
        </p:spPr>
      </p:pic>
    </p:spTree>
    <p:extLst>
      <p:ext uri="{BB962C8B-B14F-4D97-AF65-F5344CB8AC3E}">
        <p14:creationId xmlns:p14="http://schemas.microsoft.com/office/powerpoint/2010/main" val="892752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5CFFC-9905-933E-A956-C8024DD9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64D3C-5D1C-01AB-B1CB-D7F97EF6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010"/>
          </a:xfrm>
        </p:spPr>
      </p:pic>
    </p:spTree>
    <p:extLst>
      <p:ext uri="{BB962C8B-B14F-4D97-AF65-F5344CB8AC3E}">
        <p14:creationId xmlns:p14="http://schemas.microsoft.com/office/powerpoint/2010/main" val="1018485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118E-E264-EA4E-46C7-1E9F21FC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FCE9E4-CF0F-9812-9DB7-177AEC77B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64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750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72DF-A1AB-A216-AFDE-5A9D83F3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4EA4C-A9D3-8A4B-80E9-DB0CA1C53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8120" cy="6757220"/>
          </a:xfrm>
        </p:spPr>
      </p:pic>
    </p:spTree>
    <p:extLst>
      <p:ext uri="{BB962C8B-B14F-4D97-AF65-F5344CB8AC3E}">
        <p14:creationId xmlns:p14="http://schemas.microsoft.com/office/powerpoint/2010/main" val="1948653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vishal bhagat</dc:creator>
  <cp:lastModifiedBy>CHETAN PHOGAT</cp:lastModifiedBy>
  <cp:revision>17</cp:revision>
  <dcterms:created xsi:type="dcterms:W3CDTF">2023-09-12T11:12:23Z</dcterms:created>
  <dcterms:modified xsi:type="dcterms:W3CDTF">2023-10-08T10:32:00Z</dcterms:modified>
</cp:coreProperties>
</file>